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1904" r:id="rId2"/>
    <p:sldId id="1240" r:id="rId3"/>
    <p:sldId id="1945" r:id="rId4"/>
    <p:sldId id="1944" r:id="rId5"/>
    <p:sldId id="1922" r:id="rId6"/>
    <p:sldId id="1921" r:id="rId7"/>
    <p:sldId id="1920" r:id="rId8"/>
    <p:sldId id="1929" r:id="rId9"/>
    <p:sldId id="1924" r:id="rId10"/>
    <p:sldId id="1925" r:id="rId11"/>
    <p:sldId id="1926" r:id="rId12"/>
    <p:sldId id="1918" r:id="rId13"/>
    <p:sldId id="1919" r:id="rId14"/>
    <p:sldId id="1923" r:id="rId15"/>
    <p:sldId id="1927" r:id="rId16"/>
    <p:sldId id="1928" r:id="rId17"/>
    <p:sldId id="1931" r:id="rId18"/>
    <p:sldId id="1934" r:id="rId19"/>
    <p:sldId id="1935" r:id="rId20"/>
    <p:sldId id="1942" r:id="rId21"/>
    <p:sldId id="1936" r:id="rId22"/>
    <p:sldId id="1938" r:id="rId23"/>
    <p:sldId id="1940" r:id="rId24"/>
    <p:sldId id="1932" r:id="rId25"/>
    <p:sldId id="1937" r:id="rId26"/>
    <p:sldId id="1939" r:id="rId27"/>
    <p:sldId id="1933" r:id="rId28"/>
    <p:sldId id="1943" r:id="rId29"/>
    <p:sldId id="191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B6B"/>
    <a:srgbClr val="071BDB"/>
    <a:srgbClr val="800000"/>
    <a:srgbClr val="7DFF7A"/>
    <a:srgbClr val="000080"/>
    <a:srgbClr val="F8CBAD"/>
    <a:srgbClr val="4D7E7E"/>
    <a:srgbClr val="CC3399"/>
    <a:srgbClr val="0000FF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9" autoAdjust="0"/>
    <p:restoredTop sz="83792" autoAdjust="0"/>
  </p:normalViewPr>
  <p:slideViewPr>
    <p:cSldViewPr snapToGrid="0" snapToObjects="1">
      <p:cViewPr varScale="1">
        <p:scale>
          <a:sx n="95" d="100"/>
          <a:sy n="95" d="100"/>
        </p:scale>
        <p:origin x="798" y="108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02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3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3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4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2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2022-02-03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2022-02-03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2022-02-03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2022-02-03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2022-02-03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home.ttic.edu/~taehwan/kim_etal_kdd2015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43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45.png"/><Relationship Id="rId10" Type="http://schemas.openxmlformats.org/officeDocument/2006/relationships/image" Target="../media/image68.png"/><Relationship Id="rId4" Type="http://schemas.openxmlformats.org/officeDocument/2006/relationships/image" Target="../media/image44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730.png"/><Relationship Id="rId4" Type="http://schemas.openxmlformats.org/officeDocument/2006/relationships/image" Target="../media/image76.png"/><Relationship Id="rId9" Type="http://schemas.openxmlformats.org/officeDocument/2006/relationships/image" Target="../media/image7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Jan 28,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0" y="2726489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772164" y="2960753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817845" y="272648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968385" y="2457061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5" y="3855271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3430962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079347" y="3824269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2079347" y="442786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214502" y="382426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214502" y="4422907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" y="4848420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2138441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292288" y="5503959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308497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3067964" y="549514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F0B83A0-7409-41BD-A057-3E776EEC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44" y="757473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522408" y="1030241"/>
            <a:ext cx="5898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2C644-CE8E-4D12-B4F4-D144179B5665}"/>
              </a:ext>
            </a:extLst>
          </p:cNvPr>
          <p:cNvGrpSpPr/>
          <p:nvPr/>
        </p:nvGrpSpPr>
        <p:grpSpPr>
          <a:xfrm>
            <a:off x="4081926" y="855098"/>
            <a:ext cx="1744980" cy="1084505"/>
            <a:chOff x="7722188" y="934991"/>
            <a:chExt cx="1744980" cy="1084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FF8E9C-306E-4AC7-960B-3830DA2C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2188" y="934991"/>
              <a:ext cx="1744980" cy="19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88609-B6CC-40D5-9B15-86C273810BE6}"/>
                </a:ext>
              </a:extLst>
            </p:cNvPr>
            <p:cNvSpPr txBox="1"/>
            <p:nvPr/>
          </p:nvSpPr>
          <p:spPr>
            <a:xfrm>
              <a:off x="8014582" y="1308692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E10FF5-69F2-455D-9F1B-F2FDDB4E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4677" y="1113033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6E4DF8-9612-4C80-AABD-F24340F7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9689" y="1616469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6FDB8-7AC9-4550-87CA-2AE9641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1100" y="1828996"/>
              <a:ext cx="297180" cy="190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63E63-BBE3-4B91-AD03-EDA815FBED5F}"/>
              </a:ext>
            </a:extLst>
          </p:cNvPr>
          <p:cNvGrpSpPr/>
          <p:nvPr/>
        </p:nvGrpSpPr>
        <p:grpSpPr>
          <a:xfrm>
            <a:off x="6461533" y="1581911"/>
            <a:ext cx="5402748" cy="1084505"/>
            <a:chOff x="6470342" y="1828996"/>
            <a:chExt cx="5402748" cy="108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11E7D-C1BF-47F1-B82F-81C78F34F314}"/>
                </a:ext>
              </a:extLst>
            </p:cNvPr>
            <p:cNvGrpSpPr/>
            <p:nvPr/>
          </p:nvGrpSpPr>
          <p:grpSpPr>
            <a:xfrm>
              <a:off x="6470342" y="1828996"/>
              <a:ext cx="1744980" cy="1083260"/>
              <a:chOff x="7722188" y="934991"/>
              <a:chExt cx="1744980" cy="10832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69969D5-2BDF-4A03-85F0-2A539372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CB1506-8C2B-409C-9370-8BDE91BC8D40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F5FDF-D50A-4B9A-9EF6-8978C495F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E662EB-7A6F-4AD7-8CB3-16399B621C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A6806E-C4B4-4F03-AEC3-9828273A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E5856D-D410-4162-900B-099D2C095BF7}"/>
                </a:ext>
              </a:extLst>
            </p:cNvPr>
            <p:cNvGrpSpPr/>
            <p:nvPr/>
          </p:nvGrpSpPr>
          <p:grpSpPr>
            <a:xfrm>
              <a:off x="8299226" y="1828996"/>
              <a:ext cx="1744980" cy="1084505"/>
              <a:chOff x="7722188" y="934991"/>
              <a:chExt cx="1744980" cy="108450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382C44-0B9E-434C-8700-B1A9B00F6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3CB93-7CD4-4D81-91E7-E815FB3B784D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A9C0B8D-651F-49C6-86B0-E7D97A849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436A06E-24FD-4061-B27C-EC38BBFC1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3224D7E-C8A3-4F19-9FBC-EBAC8FF6B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8452206" y="1828996"/>
                <a:ext cx="294967" cy="1905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190F0E-A1FD-40DE-8029-58388FCBEB1A}"/>
                </a:ext>
              </a:extLst>
            </p:cNvPr>
            <p:cNvGrpSpPr/>
            <p:nvPr/>
          </p:nvGrpSpPr>
          <p:grpSpPr>
            <a:xfrm>
              <a:off x="10128110" y="1828996"/>
              <a:ext cx="1744980" cy="1083260"/>
              <a:chOff x="7722188" y="934991"/>
              <a:chExt cx="1744980" cy="108326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CBEAF2C-A779-48E4-B39A-72FE3C6F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5F638C-1D9A-42C5-9B64-83227816E898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41251FA-B24F-4CDF-9D6C-A43C4A30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18044D1-7B37-402C-860E-916BA6499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9930AE-1068-4394-A6B7-145A1BCB4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65D2A6-741D-4A02-ADD5-3CAA5335595C}"/>
              </a:ext>
            </a:extLst>
          </p:cNvPr>
          <p:cNvGrpSpPr/>
          <p:nvPr/>
        </p:nvGrpSpPr>
        <p:grpSpPr>
          <a:xfrm>
            <a:off x="7017040" y="3176406"/>
            <a:ext cx="3858412" cy="2864266"/>
            <a:chOff x="8005869" y="2851063"/>
            <a:chExt cx="3858412" cy="2864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0CF58F-3D9F-42B3-B6E3-9BE2FD2A025E}"/>
                </a:ext>
              </a:extLst>
            </p:cNvPr>
            <p:cNvGrpSpPr/>
            <p:nvPr/>
          </p:nvGrpSpPr>
          <p:grpSpPr>
            <a:xfrm>
              <a:off x="9132175" y="2851063"/>
              <a:ext cx="2732106" cy="1082602"/>
              <a:chOff x="5861050" y="3018663"/>
              <a:chExt cx="2732106" cy="10826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CA1134-7D7B-49CF-A29C-9B3DBAE55C21}"/>
                  </a:ext>
                </a:extLst>
              </p:cNvPr>
              <p:cNvGrpSpPr/>
              <p:nvPr/>
            </p:nvGrpSpPr>
            <p:grpSpPr>
              <a:xfrm>
                <a:off x="6848176" y="3018663"/>
                <a:ext cx="1744980" cy="874731"/>
                <a:chOff x="7722188" y="934991"/>
                <a:chExt cx="1744980" cy="87473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A4B30D4-4062-43BE-BBA2-598F6D93C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22188" y="934991"/>
                  <a:ext cx="1744980" cy="1905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583A7-6A96-4B2C-9962-AFFC2618C19C}"/>
                    </a:ext>
                  </a:extLst>
                </p:cNvPr>
                <p:cNvSpPr txBox="1"/>
                <p:nvPr/>
              </p:nvSpPr>
              <p:spPr>
                <a:xfrm>
                  <a:off x="8014582" y="1308692"/>
                  <a:ext cx="1160189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Decision Tree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CBEB0E2-E883-449B-987D-05266A680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4677" y="1113033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7390539-D5AA-428F-B308-2A2DE29A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9689" y="1616469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EA85FD-1C55-498D-B142-F98918FB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50" y="3910765"/>
                <a:ext cx="2034540" cy="1905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9C26D-A067-49AA-B59A-E816B0164226}"/>
                </a:ext>
              </a:extLst>
            </p:cNvPr>
            <p:cNvSpPr txBox="1"/>
            <p:nvPr/>
          </p:nvSpPr>
          <p:spPr>
            <a:xfrm>
              <a:off x="9584837" y="4111976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77AC5F-6BB5-479A-8839-1D06CE2F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2" y="391631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ABDFB2-181D-4C56-9B95-B7BA72A1E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0" y="442490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19AAF4D-E37E-4415-B3AF-7810572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5869" y="4635267"/>
              <a:ext cx="2324100" cy="1905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53038F-9B02-494F-AAAE-45A6B401DE64}"/>
                </a:ext>
              </a:extLst>
            </p:cNvPr>
            <p:cNvSpPr txBox="1"/>
            <p:nvPr/>
          </p:nvSpPr>
          <p:spPr>
            <a:xfrm>
              <a:off x="8582811" y="5000405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B87072-752C-40D2-B48A-2A605911A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6" y="480474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00299B-6BC2-48DF-A1E8-6A79B2AD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4" y="531333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3CC161D-8ED1-48DA-8123-7E8A7F5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0435" y="5524829"/>
              <a:ext cx="29718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XGBoost model for predicting multi-dimensional latent variables is a computationally challenging problem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E62164-5D58-424F-9753-EC02F357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58" y="1649978"/>
            <a:ext cx="6817431" cy="39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408208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23057</TotalTime>
  <Words>2705</Words>
  <Application>Microsoft Office PowerPoint</Application>
  <PresentationFormat>Widescreen</PresentationFormat>
  <Paragraphs>322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819</cp:revision>
  <cp:lastPrinted>2018-05-29T20:56:05Z</cp:lastPrinted>
  <dcterms:created xsi:type="dcterms:W3CDTF">2017-10-18T18:28:56Z</dcterms:created>
  <dcterms:modified xsi:type="dcterms:W3CDTF">2022-02-04T07:38:25Z</dcterms:modified>
</cp:coreProperties>
</file>